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94619"/>
  </p:normalViewPr>
  <p:slideViewPr>
    <p:cSldViewPr snapToGrid="0" snapToObjects="1">
      <p:cViewPr varScale="1">
        <p:scale>
          <a:sx n="141" d="100"/>
          <a:sy n="141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62589-210B-8E4B-A9AB-BB24C51103A7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73A9-DBA7-9E45-9F53-F96987096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6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4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4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373A9-DBA7-9E45-9F53-F969870960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6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1066-AA43-D545-A4A6-3F68BD091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67741-D51B-8B46-96F1-2EBF4EFB5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8E774-CEED-CD4B-B284-B1E016DC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59AA-57B3-E142-B307-2C3B267F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A80FA-141D-B440-A7CB-EE34E61A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3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C2B5-1C4B-F949-8136-59071E24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F560A-417C-6343-97BD-7297B663E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D6549-E643-184D-8017-8E8A44B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EB53-9746-F443-85D4-2C3D1C8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8804-371A-DC45-A3A6-5613B386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4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098E4-57B1-F948-9FD5-BDF44179C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624F5-806C-8C44-A2CC-630D6DD85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386A1-8581-874D-9707-B2896092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224A3-B245-004B-AA75-55597250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DC95E-BBC1-5B44-810F-F66DA3D3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9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4743-B654-D24D-9EBA-98F993E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2D3B-7B5B-EE40-B24A-4E5BFAA3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4A04-CE68-8947-9A27-6754CB42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A220-52CD-A644-8372-0492A8F9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5BDE-CB55-7849-AABD-D37A492B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2F36-8745-B744-9C88-0B3908F1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CF13-5430-4C4B-BDF5-A7B4F234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EF19-0A93-D745-A3EB-DA328D71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C1B5-F781-6149-B2C6-84D99B20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9A75-89A0-F849-8868-5510C31C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FFB1-9F47-AE4E-8901-EA432104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BE67-BB7A-794F-AD74-77CF2355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43E39-E928-8A4B-8BF5-A86E9E5C6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D755-E5B6-EC4F-9168-B83E1E4C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9DD5D-01D7-014B-95D2-B24594A5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93AE1-3DB8-FC46-AFF9-AB002F7B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2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9476-05FC-E646-98EE-256B0870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47C91-3B2D-E149-AC4A-6EA0B189E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A8E37-8CB0-8F4E-BA36-3CB43654D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90090-B35B-824F-861E-B85EB4CF5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3E1AB-C29C-2241-8DFB-45C69C4F9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BCBC-F311-FB4B-A4B8-214ED8A4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182F7-17C0-4845-9BA2-40DF1D8B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0CD47-6830-A840-BAF2-D95F29E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E6A8-D378-BF49-89A5-DF0FDF97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C4C99-3187-C049-ADC3-A288BE08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DE060-5B78-714A-913E-15AA9169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DF7C-A556-0245-AA1F-53931686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2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7C703-0CE3-0746-90F2-22821A6B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4D2B8-05AD-3245-A17A-C3AFEA85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711B9-74AB-C745-9244-FD9E5ED7D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D647-C0A5-D542-A24A-45ED5A62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3972-6F98-E74F-949C-5B15BB17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99A90-9B99-594F-81DB-E4490D66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B8360-F1AE-E64A-B0E6-143DFC3E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F103B-112B-664C-8BD2-BFBB23DF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FEBA8-6F64-564F-A83A-A3368A63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5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84AE-3E55-2844-B653-FE31ABAB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BC8A9-0B3B-0646-B846-27F0B263B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7D65D-A43F-7A43-8150-2F2B5728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5424B-79A0-D24C-BA2B-AA23630E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57450-7537-E547-9F87-781B7DDC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0879C-3DDA-0D46-B079-4137B788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0C819-E932-8C4A-B2E2-9B60BD47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EC3D9-B614-BB42-B144-86B961A9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620F-FF36-964E-8B53-7D59A9C6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06551-0BBD-3D4B-A407-A5B855965BCF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D0EE-3942-1F4D-9C6C-7816FA7A5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E672-00A0-0748-891D-AD5FB209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A742-DBE8-5147-9BB9-34A5D8768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470B-323D-B04C-8EFB-75B76835F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synchronization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36102-6B03-4A4D-BA93-CB7DABC5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 Operating System</a:t>
            </a:r>
          </a:p>
          <a:p>
            <a:r>
              <a:rPr lang="en-US" dirty="0"/>
              <a:t>Zhanibek Rysbek</a:t>
            </a:r>
          </a:p>
        </p:txBody>
      </p:sp>
    </p:spTree>
    <p:extLst>
      <p:ext uri="{BB962C8B-B14F-4D97-AF65-F5344CB8AC3E}">
        <p14:creationId xmlns:p14="http://schemas.microsoft.com/office/powerpoint/2010/main" val="388391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628312" y="6118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2A54A-079F-1E40-8BC5-1611BC5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1" y="430520"/>
            <a:ext cx="4796530" cy="297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CCB5C-A3B7-0647-AD62-933646EE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08" y="430520"/>
            <a:ext cx="4936780" cy="3113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E9F61-4D8C-EE49-858B-1FA47031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71" y="3563407"/>
            <a:ext cx="4796530" cy="29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9E865-BA85-E446-999C-4174F7042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08" y="3609607"/>
            <a:ext cx="4936780" cy="3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4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38D7F-1EFF-4A44-9E9B-AC8DA439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0" y="2254032"/>
            <a:ext cx="5410962" cy="330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46128-67CA-EF44-8AF2-F1BF1432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99" y="2254032"/>
            <a:ext cx="5239728" cy="3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1000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999.99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916.33 Hz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628312" y="6118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0EE23-A31D-0A47-9BA3-6BB3860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1" y="379711"/>
            <a:ext cx="5090792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288A1-9846-4B45-BD05-B542F808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62" y="396012"/>
            <a:ext cx="5041045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254AB-192A-E94E-AF64-A06B36F6E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12" y="3596412"/>
            <a:ext cx="509079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67E48-1C09-B04A-B17D-F9C3B8FC8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61" y="3580111"/>
            <a:ext cx="50410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D33F0-6DCE-DC4A-A557-6697A942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2592748"/>
            <a:ext cx="5102252" cy="3156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C6325-3265-384D-ADA6-A4889E1F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33" y="2592749"/>
            <a:ext cx="5004131" cy="3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8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1000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300.00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299.99 Hz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9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818435" y="70241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43346" y="5344282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3D594-857F-3844-8172-ED21711C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7" y="439573"/>
            <a:ext cx="5157121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30476-A520-7349-84EC-830F3A6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4" y="439573"/>
            <a:ext cx="512395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29419-C4BD-044C-86E4-ABCE4B860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6" y="3657600"/>
            <a:ext cx="5157121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B8F70-67F5-5043-9349-E23062DD8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647" y="3657600"/>
            <a:ext cx="517370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85D56-1734-4A47-B3C0-8699A9F8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90" y="2330199"/>
            <a:ext cx="5123956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13578-CE2E-234B-B65A-7DD5670C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3" y="2330199"/>
            <a:ext cx="52897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F8C9-8987-F940-AF04-464C3255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8E9B-1DE1-2440-8492-6146D536E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0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DF79-44FC-EF45-A9D3-67D7AB84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144422"/>
            <a:ext cx="10515600" cy="1325563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E9A-99AD-AE48-84FB-6224F5DE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69985"/>
            <a:ext cx="10821365" cy="470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devices used</a:t>
            </a:r>
          </a:p>
          <a:p>
            <a:pPr lvl="1"/>
            <a:r>
              <a:rPr lang="en-US" dirty="0"/>
              <a:t>Raspberry Pi 4 B+, OS: Buster</a:t>
            </a:r>
          </a:p>
          <a:p>
            <a:pPr lvl="1"/>
            <a:r>
              <a:rPr lang="en-US" dirty="0"/>
              <a:t>HP Laptop, OS: Ubuntu 16</a:t>
            </a:r>
          </a:p>
          <a:p>
            <a:r>
              <a:rPr lang="en-US" dirty="0"/>
              <a:t>ROS Version: Kinetic</a:t>
            </a:r>
          </a:p>
          <a:p>
            <a:r>
              <a:rPr lang="en-US" dirty="0"/>
              <a:t>Connected over 5G home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Both devices run a talker node that published</a:t>
            </a:r>
          </a:p>
          <a:p>
            <a:pPr lvl="1"/>
            <a:r>
              <a:rPr lang="en-US" dirty="0"/>
              <a:t>Local time at which data was sent</a:t>
            </a:r>
          </a:p>
          <a:p>
            <a:pPr lvl="1"/>
            <a:r>
              <a:rPr lang="en-US" dirty="0"/>
              <a:t>Message id</a:t>
            </a:r>
          </a:p>
          <a:p>
            <a:pPr lvl="1"/>
            <a:r>
              <a:rPr lang="en-US" dirty="0"/>
              <a:t>Some words</a:t>
            </a:r>
          </a:p>
          <a:p>
            <a:r>
              <a:rPr lang="en-US" dirty="0"/>
              <a:t>Data recorded using ROSBAG command line tool</a:t>
            </a:r>
          </a:p>
          <a:p>
            <a:pPr lvl="1"/>
            <a:r>
              <a:rPr lang="en-US" dirty="0"/>
              <a:t>Includes timestamp at which data is heard from ROS 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50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 49.99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 49.99 Hz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4A70B5-C56A-524F-80F0-9B950725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404220"/>
            <a:ext cx="5097801" cy="316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B9718-E804-D044-80EC-2F2D8FDA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47" y="338552"/>
            <a:ext cx="5216576" cy="3290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0C67E-5398-034E-BFE2-D18C18F10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9" y="3694413"/>
            <a:ext cx="5097801" cy="3163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C7690-E61F-1448-9959-589868208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18" y="3628745"/>
            <a:ext cx="5326505" cy="3294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169991" y="3488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330847" y="54263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B86B-2DD7-8344-9A72-5655B825E715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AFD7F-5755-DB45-B267-53FD0F236E12}"/>
              </a:ext>
            </a:extLst>
          </p:cNvPr>
          <p:cNvSpPr txBox="1"/>
          <p:nvPr/>
        </p:nvSpPr>
        <p:spPr>
          <a:xfrm rot="16200000">
            <a:off x="-330700" y="5552511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</p:spTree>
    <p:extLst>
      <p:ext uri="{BB962C8B-B14F-4D97-AF65-F5344CB8AC3E}">
        <p14:creationId xmlns:p14="http://schemas.microsoft.com/office/powerpoint/2010/main" val="236585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818364" y="1613993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49359" y="1613993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0F896-789A-8E4F-8065-DE94A5DE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17" y="1983325"/>
            <a:ext cx="5683286" cy="3584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FFF45A-CDD6-5245-9FC0-F3956419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7" y="1985185"/>
            <a:ext cx="6176086" cy="36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200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 199.99 Hz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 200.00 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3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A17742-0078-2547-B166-F2675790BD7F}"/>
              </a:ext>
            </a:extLst>
          </p:cNvPr>
          <p:cNvSpPr txBox="1"/>
          <p:nvPr/>
        </p:nvSpPr>
        <p:spPr>
          <a:xfrm>
            <a:off x="161364" y="9294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79751-728A-2143-819B-2937228850A3}"/>
              </a:ext>
            </a:extLst>
          </p:cNvPr>
          <p:cNvSpPr txBox="1"/>
          <p:nvPr/>
        </p:nvSpPr>
        <p:spPr>
          <a:xfrm>
            <a:off x="6624917" y="-417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Difference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69198-6D67-FC49-BC03-8E16D6B3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" y="528558"/>
            <a:ext cx="4779538" cy="2966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412F86-2BC4-9C43-A5C3-41CE89C6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45" y="462280"/>
            <a:ext cx="4908896" cy="309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D03D2-CD3F-EF49-9600-6710C348E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2" y="3569904"/>
            <a:ext cx="4779538" cy="296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5B341-B556-1E4E-B482-68089CC9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187" y="3494638"/>
            <a:ext cx="5038254" cy="311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BF06D-40EE-2946-8DA0-D5974FADFA40}"/>
              </a:ext>
            </a:extLst>
          </p:cNvPr>
          <p:cNvSpPr txBox="1"/>
          <p:nvPr/>
        </p:nvSpPr>
        <p:spPr>
          <a:xfrm rot="16200000">
            <a:off x="-696366" y="1795245"/>
            <a:ext cx="2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 Master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575FB-2011-DF45-905A-685EEF7AB9F7}"/>
              </a:ext>
            </a:extLst>
          </p:cNvPr>
          <p:cNvSpPr txBox="1"/>
          <p:nvPr/>
        </p:nvSpPr>
        <p:spPr>
          <a:xfrm rot="16200000">
            <a:off x="-330700" y="5552511"/>
            <a:ext cx="14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Time</a:t>
            </a:r>
          </a:p>
        </p:txBody>
      </p:sp>
    </p:spTree>
    <p:extLst>
      <p:ext uri="{BB962C8B-B14F-4D97-AF65-F5344CB8AC3E}">
        <p14:creationId xmlns:p14="http://schemas.microsoft.com/office/powerpoint/2010/main" val="175406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44AE06-AD42-C346-83D3-DBFED702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0" y="129736"/>
            <a:ext cx="11139535" cy="1038162"/>
          </a:xfrm>
        </p:spPr>
        <p:txBody>
          <a:bodyPr/>
          <a:lstStyle/>
          <a:p>
            <a:r>
              <a:rPr lang="en-US" dirty="0"/>
              <a:t>Time to travel to ROS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5338E-CCCD-E64F-A8D1-5EBCB67BF8FC}"/>
              </a:ext>
            </a:extLst>
          </p:cNvPr>
          <p:cNvSpPr txBox="1"/>
          <p:nvPr/>
        </p:nvSpPr>
        <p:spPr>
          <a:xfrm>
            <a:off x="923454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1: 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690C-8766-DB45-9F5B-BA728382FD21}"/>
              </a:ext>
            </a:extLst>
          </p:cNvPr>
          <p:cNvSpPr txBox="1"/>
          <p:nvPr/>
        </p:nvSpPr>
        <p:spPr>
          <a:xfrm>
            <a:off x="6732760" y="1783537"/>
            <a:ext cx="45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Talker 2: </a:t>
            </a:r>
            <a:r>
              <a:rPr lang="en-US" dirty="0" err="1"/>
              <a:t>RasPi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29BDD-E19C-6D45-AB1F-28A27B82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0" y="2292105"/>
            <a:ext cx="5307972" cy="3347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18CA3-FA01-874C-ACEE-F86A2863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81" y="2254031"/>
            <a:ext cx="5423391" cy="33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5D95-4FDE-A249-8640-30E8C029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5309-828D-A341-9D4A-3211FC11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time synchronization</a:t>
            </a:r>
          </a:p>
          <a:p>
            <a:r>
              <a:rPr lang="en-US" dirty="0"/>
              <a:t>Frequency: 500 </a:t>
            </a:r>
            <a:r>
              <a:rPr lang="en-US" dirty="0" err="1"/>
              <a:t>hz</a:t>
            </a:r>
            <a:endParaRPr lang="en-US" dirty="0"/>
          </a:p>
          <a:p>
            <a:r>
              <a:rPr lang="en-US" dirty="0"/>
              <a:t>Laptop loop frequency: 500.00</a:t>
            </a:r>
          </a:p>
          <a:p>
            <a:r>
              <a:rPr lang="en-US" dirty="0" err="1"/>
              <a:t>RasPi</a:t>
            </a:r>
            <a:r>
              <a:rPr lang="en-US" dirty="0"/>
              <a:t> loop frequency:    499.66</a:t>
            </a:r>
          </a:p>
          <a:p>
            <a:endParaRPr lang="en-US" dirty="0"/>
          </a:p>
          <a:p>
            <a:r>
              <a:rPr lang="en-US" dirty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4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292</Words>
  <Application>Microsoft Macintosh PowerPoint</Application>
  <PresentationFormat>Widescreen</PresentationFormat>
  <Paragraphs>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Time synchronization</vt:lpstr>
      <vt:lpstr>Setup</vt:lpstr>
      <vt:lpstr>Experiment 1</vt:lpstr>
      <vt:lpstr>PowerPoint Presentation</vt:lpstr>
      <vt:lpstr>Time to travel to ROS Master</vt:lpstr>
      <vt:lpstr>Experiment 2</vt:lpstr>
      <vt:lpstr>PowerPoint Presentation</vt:lpstr>
      <vt:lpstr>Time to travel to ROS Master</vt:lpstr>
      <vt:lpstr>Experiment 3</vt:lpstr>
      <vt:lpstr>PowerPoint Presentation</vt:lpstr>
      <vt:lpstr>Time to travel to ROS Master</vt:lpstr>
      <vt:lpstr>Experiment 4</vt:lpstr>
      <vt:lpstr>PowerPoint Presentation</vt:lpstr>
      <vt:lpstr>Time to travel to ROS Master</vt:lpstr>
      <vt:lpstr>Experiment 4</vt:lpstr>
      <vt:lpstr>PowerPoint Presentation</vt:lpstr>
      <vt:lpstr>Time to travel to ROS Master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Rysbek, Zhanibek</dc:creator>
  <cp:lastModifiedBy>Rysbek, Zhanibek</cp:lastModifiedBy>
  <cp:revision>18</cp:revision>
  <dcterms:created xsi:type="dcterms:W3CDTF">2020-09-08T20:08:50Z</dcterms:created>
  <dcterms:modified xsi:type="dcterms:W3CDTF">2020-09-09T17:52:22Z</dcterms:modified>
</cp:coreProperties>
</file>